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6"/>
  </p:notesMasterIdLst>
  <p:sldIdLst>
    <p:sldId id="273" r:id="rId2"/>
    <p:sldId id="298" r:id="rId3"/>
    <p:sldId id="261" r:id="rId4"/>
    <p:sldId id="297" r:id="rId5"/>
  </p:sldIdLst>
  <p:sldSz cx="9144000" cy="5143500" type="screen16x9"/>
  <p:notesSz cx="6858000" cy="9144000"/>
  <p:embeddedFontLst>
    <p:embeddedFont>
      <p:font typeface="Exo 2" panose="020B0604020202020204" charset="0"/>
      <p:regular r:id="rId7"/>
      <p:bold r:id="rId8"/>
      <p:italic r:id="rId9"/>
      <p:boldItalic r:id="rId10"/>
    </p:embeddedFont>
    <p:embeddedFont>
      <p:font typeface="Roboto Condensed Light" panose="020B0604020202020204" charset="0"/>
      <p:regular r:id="rId11"/>
      <p:bold r:id="rId12"/>
      <p:italic r:id="rId13"/>
      <p:boldItalic r:id="rId14"/>
    </p:embeddedFont>
    <p:embeddedFont>
      <p:font typeface="Squada One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77CA73-80D8-4144-B587-710307046ECA}">
  <a:tblStyle styleId="{EB77CA73-80D8-4144-B587-710307046E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74" y="62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27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0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7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5"/>
          <p:cNvPicPr preferRelativeResize="0"/>
          <p:nvPr/>
        </p:nvPicPr>
        <p:blipFill rotWithShape="1">
          <a:blip r:embed="rId3">
            <a:alphaModFix/>
          </a:blip>
          <a:srcRect t="12341" b="3127"/>
          <a:stretch/>
        </p:blipFill>
        <p:spPr>
          <a:xfrm>
            <a:off x="0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429" name="Google Shape;429;p45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6469294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ARCHITECTURE  OVERVIEW</a:t>
            </a:r>
            <a:endParaRPr dirty="0"/>
          </a:p>
        </p:txBody>
      </p:sp>
      <p:cxnSp>
        <p:nvCxnSpPr>
          <p:cNvPr id="430" name="Google Shape;430;p45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45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964850" y="37866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it-IT" dirty="0"/>
              <a:t>OSITIONING ARCHITECTURE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98BAC309-CA93-4340-9263-EBBA05BFD2DA}"/>
              </a:ext>
            </a:extLst>
          </p:cNvPr>
          <p:cNvGrpSpPr/>
          <p:nvPr/>
        </p:nvGrpSpPr>
        <p:grpSpPr>
          <a:xfrm>
            <a:off x="5655895" y="3577307"/>
            <a:ext cx="3017792" cy="1146333"/>
            <a:chOff x="4896498" y="1003221"/>
            <a:chExt cx="3017792" cy="973210"/>
          </a:xfrm>
        </p:grpSpPr>
        <p:sp>
          <p:nvSpPr>
            <p:cNvPr id="200" name="Google Shape;200;p33"/>
            <p:cNvSpPr/>
            <p:nvPr/>
          </p:nvSpPr>
          <p:spPr>
            <a:xfrm>
              <a:off x="4896498" y="1030231"/>
              <a:ext cx="3017792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 txBox="1"/>
            <p:nvPr/>
          </p:nvSpPr>
          <p:spPr>
            <a:xfrm>
              <a:off x="4937051" y="1003221"/>
              <a:ext cx="2905097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Server based positioning</a:t>
              </a:r>
              <a:endParaRPr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0" name="Google Shape;210;p33"/>
            <p:cNvSpPr txBox="1"/>
            <p:nvPr/>
          </p:nvSpPr>
          <p:spPr>
            <a:xfrm>
              <a:off x="5008152" y="1271431"/>
              <a:ext cx="2833996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100"/>
              </a:pPr>
              <a:r>
                <a:rPr lang="en-GB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The visitor has a tag that </a:t>
              </a:r>
              <a:r>
                <a:rPr lang="en-US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advertises their MAC address or UUID. The signal is </a:t>
              </a:r>
              <a:r>
                <a:rPr lang="en-US" sz="10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catched</a:t>
              </a:r>
              <a:r>
                <a:rPr lang="en-US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by specific hardware and  which is then transmitted to server for calculating and gathering statistics.</a:t>
              </a:r>
              <a:endParaRPr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pic>
        <p:nvPicPr>
          <p:cNvPr id="64" name="Picture 24" descr="scultura greca | Focusky">
            <a:extLst>
              <a:ext uri="{FF2B5EF4-FFF2-40B4-BE49-F238E27FC236}">
                <a16:creationId xmlns:a16="http://schemas.microsoft.com/office/drawing/2014/main" id="{F1B04276-CC93-4FBB-9FFB-7470C1FFB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45" y="1005354"/>
            <a:ext cx="1059010" cy="13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6">
            <a:extLst>
              <a:ext uri="{FF2B5EF4-FFF2-40B4-BE49-F238E27FC236}">
                <a16:creationId xmlns:a16="http://schemas.microsoft.com/office/drawing/2014/main" id="{A98A6613-3C0B-49E0-AD2A-8E1BFB0AE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61" y="3737223"/>
            <a:ext cx="780962" cy="9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ples">
            <a:extLst>
              <a:ext uri="{FF2B5EF4-FFF2-40B4-BE49-F238E27FC236}">
                <a16:creationId xmlns:a16="http://schemas.microsoft.com/office/drawing/2014/main" id="{5A7CBE51-297C-4CAA-9174-4A867EC57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19" y="1351879"/>
            <a:ext cx="773132" cy="19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57E4F130-5B72-4C3C-BBE3-BC0A377317AD}"/>
              </a:ext>
            </a:extLst>
          </p:cNvPr>
          <p:cNvGrpSpPr/>
          <p:nvPr/>
        </p:nvGrpSpPr>
        <p:grpSpPr>
          <a:xfrm>
            <a:off x="1720623" y="1766462"/>
            <a:ext cx="1067202" cy="952015"/>
            <a:chOff x="2122781" y="2831130"/>
            <a:chExt cx="1067202" cy="952015"/>
          </a:xfrm>
        </p:grpSpPr>
        <p:pic>
          <p:nvPicPr>
            <p:cNvPr id="68" name="Picture 2" descr="NUCLEO-F411RE STM32 Nucleo-64 Development Board - STMicro | Mouser ...">
              <a:extLst>
                <a:ext uri="{FF2B5EF4-FFF2-40B4-BE49-F238E27FC236}">
                  <a16:creationId xmlns:a16="http://schemas.microsoft.com/office/drawing/2014/main" id="{B11EE8E4-FE23-4ED4-83C7-CDDFCF405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81" y="3074944"/>
              <a:ext cx="974589" cy="70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Bluetooth Low Energy (BLE) Introduction - Part 2 | EmbeTronicX">
              <a:extLst>
                <a:ext uri="{FF2B5EF4-FFF2-40B4-BE49-F238E27FC236}">
                  <a16:creationId xmlns:a16="http://schemas.microsoft.com/office/drawing/2014/main" id="{E3A46FD7-C0B1-4089-A87D-A9B97DA8C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4554" y="2831130"/>
              <a:ext cx="500230" cy="50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30" descr="Signal Waves Svg Png Icon Free Download (#28685) - OnlineWebFonts.COM">
              <a:extLst>
                <a:ext uri="{FF2B5EF4-FFF2-40B4-BE49-F238E27FC236}">
                  <a16:creationId xmlns:a16="http://schemas.microsoft.com/office/drawing/2014/main" id="{681B7E24-0424-4D58-9EB3-488ED1EE3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031738">
              <a:off x="2953903" y="3243864"/>
              <a:ext cx="236080" cy="23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FE2CD72A-916D-4DA3-A680-E5E38A6B91BF}"/>
              </a:ext>
            </a:extLst>
          </p:cNvPr>
          <p:cNvGrpSpPr/>
          <p:nvPr/>
        </p:nvGrpSpPr>
        <p:grpSpPr>
          <a:xfrm>
            <a:off x="1216183" y="4081019"/>
            <a:ext cx="1067202" cy="952015"/>
            <a:chOff x="2122781" y="2831130"/>
            <a:chExt cx="1067202" cy="952015"/>
          </a:xfrm>
        </p:grpSpPr>
        <p:pic>
          <p:nvPicPr>
            <p:cNvPr id="112" name="Picture 2" descr="NUCLEO-F411RE STM32 Nucleo-64 Development Board - STMicro | Mouser ...">
              <a:extLst>
                <a:ext uri="{FF2B5EF4-FFF2-40B4-BE49-F238E27FC236}">
                  <a16:creationId xmlns:a16="http://schemas.microsoft.com/office/drawing/2014/main" id="{6EE993F5-EEAC-4978-84F4-E5EB9545C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81" y="3074944"/>
              <a:ext cx="974589" cy="70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8" descr="Bluetooth Low Energy (BLE) Introduction - Part 2 | EmbeTronicX">
              <a:extLst>
                <a:ext uri="{FF2B5EF4-FFF2-40B4-BE49-F238E27FC236}">
                  <a16:creationId xmlns:a16="http://schemas.microsoft.com/office/drawing/2014/main" id="{EE651ADA-B371-4AC1-BA26-A5A1A4729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4554" y="2831130"/>
              <a:ext cx="500230" cy="50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0" descr="Signal Waves Svg Png Icon Free Download (#28685) - OnlineWebFonts.COM">
              <a:extLst>
                <a:ext uri="{FF2B5EF4-FFF2-40B4-BE49-F238E27FC236}">
                  <a16:creationId xmlns:a16="http://schemas.microsoft.com/office/drawing/2014/main" id="{EF7E2594-53AD-4C0D-BC33-7382227D4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031738">
              <a:off x="2953903" y="3243864"/>
              <a:ext cx="236080" cy="23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08433155-177D-482E-B544-4C64A4F6E9AB}"/>
              </a:ext>
            </a:extLst>
          </p:cNvPr>
          <p:cNvGrpSpPr/>
          <p:nvPr/>
        </p:nvGrpSpPr>
        <p:grpSpPr>
          <a:xfrm>
            <a:off x="5287740" y="2670154"/>
            <a:ext cx="1017064" cy="854330"/>
            <a:chOff x="2080306" y="3074944"/>
            <a:chExt cx="1017064" cy="854330"/>
          </a:xfrm>
        </p:grpSpPr>
        <p:pic>
          <p:nvPicPr>
            <p:cNvPr id="116" name="Picture 2" descr="NUCLEO-F411RE STM32 Nucleo-64 Development Board - STMicro | Mouser ...">
              <a:extLst>
                <a:ext uri="{FF2B5EF4-FFF2-40B4-BE49-F238E27FC236}">
                  <a16:creationId xmlns:a16="http://schemas.microsoft.com/office/drawing/2014/main" id="{D6D92592-EF6B-4079-A2BD-F13F9D21B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81" y="3074944"/>
              <a:ext cx="974589" cy="70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Bluetooth Low Energy (BLE) Introduction - Part 2 | EmbeTronicX">
              <a:extLst>
                <a:ext uri="{FF2B5EF4-FFF2-40B4-BE49-F238E27FC236}">
                  <a16:creationId xmlns:a16="http://schemas.microsoft.com/office/drawing/2014/main" id="{115AFCA1-8C2E-4E84-8DF7-2FB1AECC4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346" y="3429044"/>
              <a:ext cx="500230" cy="50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30" descr="Signal Waves Svg Png Icon Free Download (#28685) - OnlineWebFonts.COM">
              <a:extLst>
                <a:ext uri="{FF2B5EF4-FFF2-40B4-BE49-F238E27FC236}">
                  <a16:creationId xmlns:a16="http://schemas.microsoft.com/office/drawing/2014/main" id="{F966E4DC-547E-48A4-840C-A3105FAE9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3806">
              <a:off x="2080306" y="3311004"/>
              <a:ext cx="236080" cy="23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6" name="Picture 4" descr="Hand Holding Smartphone PNG Image | Hand holding phone, Smartphone ...">
            <a:extLst>
              <a:ext uri="{FF2B5EF4-FFF2-40B4-BE49-F238E27FC236}">
                <a16:creationId xmlns:a16="http://schemas.microsoft.com/office/drawing/2014/main" id="{490E66C9-1AD7-41D7-96E0-0D9D7B770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90" y="2913665"/>
            <a:ext cx="780962" cy="93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2DCDBF7A-32B1-4EA4-9A13-6D389CD66D39}"/>
              </a:ext>
            </a:extLst>
          </p:cNvPr>
          <p:cNvCxnSpPr>
            <a:cxnSpLocks/>
            <a:stCxn id="3076" idx="3"/>
          </p:cNvCxnSpPr>
          <p:nvPr/>
        </p:nvCxnSpPr>
        <p:spPr>
          <a:xfrm flipV="1">
            <a:off x="4128652" y="3226826"/>
            <a:ext cx="1201563" cy="152828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Connettore 2 119">
            <a:extLst>
              <a:ext uri="{FF2B5EF4-FFF2-40B4-BE49-F238E27FC236}">
                <a16:creationId xmlns:a16="http://schemas.microsoft.com/office/drawing/2014/main" id="{7E585596-BA2F-493A-8C50-2A913501B7E4}"/>
              </a:ext>
            </a:extLst>
          </p:cNvPr>
          <p:cNvCxnSpPr>
            <a:cxnSpLocks/>
          </p:cNvCxnSpPr>
          <p:nvPr/>
        </p:nvCxnSpPr>
        <p:spPr>
          <a:xfrm flipH="1" flipV="1">
            <a:off x="2529817" y="2510506"/>
            <a:ext cx="949773" cy="758633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Connettore 2 120">
            <a:extLst>
              <a:ext uri="{FF2B5EF4-FFF2-40B4-BE49-F238E27FC236}">
                <a16:creationId xmlns:a16="http://schemas.microsoft.com/office/drawing/2014/main" id="{421102CB-24EF-455A-A6E4-45E9939372A4}"/>
              </a:ext>
            </a:extLst>
          </p:cNvPr>
          <p:cNvCxnSpPr>
            <a:cxnSpLocks/>
          </p:cNvCxnSpPr>
          <p:nvPr/>
        </p:nvCxnSpPr>
        <p:spPr>
          <a:xfrm flipH="1">
            <a:off x="1892186" y="3436261"/>
            <a:ext cx="1572296" cy="59361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3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5F9032AA-B405-4560-A718-43CB40AB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987" y="3516666"/>
            <a:ext cx="500230" cy="5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74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381757" y="242956"/>
            <a:ext cx="293033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SOFTWARE</a:t>
            </a:r>
            <a:endParaRPr dirty="0"/>
          </a:p>
        </p:txBody>
      </p: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C12DA64E-54F0-412D-9B80-1ABF57AF945E}"/>
              </a:ext>
            </a:extLst>
          </p:cNvPr>
          <p:cNvGrpSpPr/>
          <p:nvPr/>
        </p:nvGrpSpPr>
        <p:grpSpPr>
          <a:xfrm>
            <a:off x="165188" y="466099"/>
            <a:ext cx="1911413" cy="1137557"/>
            <a:chOff x="5164087" y="1144588"/>
            <a:chExt cx="3452716" cy="2266369"/>
          </a:xfrm>
        </p:grpSpPr>
        <p:pic>
          <p:nvPicPr>
            <p:cNvPr id="70" name="Picture 6" descr="cloud-white-png-4 – CMH S.r.l.">
              <a:extLst>
                <a:ext uri="{FF2B5EF4-FFF2-40B4-BE49-F238E27FC236}">
                  <a16:creationId xmlns:a16="http://schemas.microsoft.com/office/drawing/2014/main" id="{D1FD07F1-FB42-46AD-83D5-1D9A1EF7D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087" y="1144588"/>
              <a:ext cx="3452716" cy="226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>
              <a:extLst>
                <a:ext uri="{FF2B5EF4-FFF2-40B4-BE49-F238E27FC236}">
                  <a16:creationId xmlns:a16="http://schemas.microsoft.com/office/drawing/2014/main" id="{452CB43D-F2E4-4268-BC4F-3577853D1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844" y="2154023"/>
              <a:ext cx="2966876" cy="85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BEB45A4E-89F6-4CCB-9D9D-4EA176EBC913}"/>
              </a:ext>
            </a:extLst>
          </p:cNvPr>
          <p:cNvCxnSpPr>
            <a:cxnSpLocks/>
          </p:cNvCxnSpPr>
          <p:nvPr/>
        </p:nvCxnSpPr>
        <p:spPr>
          <a:xfrm>
            <a:off x="720150" y="1458310"/>
            <a:ext cx="0" cy="377115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D1C03903-D0BB-4798-8A09-D4B0A938F4A1}"/>
              </a:ext>
            </a:extLst>
          </p:cNvPr>
          <p:cNvGrpSpPr/>
          <p:nvPr/>
        </p:nvGrpSpPr>
        <p:grpSpPr>
          <a:xfrm>
            <a:off x="378366" y="3472987"/>
            <a:ext cx="1739728" cy="669237"/>
            <a:chOff x="6714591" y="788242"/>
            <a:chExt cx="1739728" cy="669237"/>
          </a:xfrm>
        </p:grpSpPr>
        <p:grpSp>
          <p:nvGrpSpPr>
            <p:cNvPr id="77" name="Google Shape;1293;p56">
              <a:extLst>
                <a:ext uri="{FF2B5EF4-FFF2-40B4-BE49-F238E27FC236}">
                  <a16:creationId xmlns:a16="http://schemas.microsoft.com/office/drawing/2014/main" id="{16CB5B1C-D514-4F1D-AE01-A39383B9CEF8}"/>
                </a:ext>
              </a:extLst>
            </p:cNvPr>
            <p:cNvGrpSpPr/>
            <p:nvPr/>
          </p:nvGrpSpPr>
          <p:grpSpPr>
            <a:xfrm>
              <a:off x="6714591" y="788242"/>
              <a:ext cx="1739728" cy="669237"/>
              <a:chOff x="4047975" y="3769179"/>
              <a:chExt cx="343175" cy="132000"/>
            </a:xfrm>
          </p:grpSpPr>
          <p:grpSp>
            <p:nvGrpSpPr>
              <p:cNvPr id="79" name="Google Shape;1294;p56">
                <a:extLst>
                  <a:ext uri="{FF2B5EF4-FFF2-40B4-BE49-F238E27FC236}">
                    <a16:creationId xmlns:a16="http://schemas.microsoft.com/office/drawing/2014/main" id="{4716425F-82A0-4113-B6E5-6D8FD23A4176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81" name="Google Shape;1295;p56">
                  <a:extLst>
                    <a:ext uri="{FF2B5EF4-FFF2-40B4-BE49-F238E27FC236}">
                      <a16:creationId xmlns:a16="http://schemas.microsoft.com/office/drawing/2014/main" id="{AF2AF407-B75B-4123-AEC4-D1A2F565EE66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ML</a:t>
                  </a:r>
                  <a:endParaRPr dirty="0"/>
                </a:p>
              </p:txBody>
            </p:sp>
            <p:grpSp>
              <p:nvGrpSpPr>
                <p:cNvPr id="82" name="Google Shape;1296;p56">
                  <a:extLst>
                    <a:ext uri="{FF2B5EF4-FFF2-40B4-BE49-F238E27FC236}">
                      <a16:creationId xmlns:a16="http://schemas.microsoft.com/office/drawing/2014/main" id="{0BEAD32E-F234-49A5-B08B-1D61C2BF245A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83" name="Google Shape;1297;p56">
                    <a:extLst>
                      <a:ext uri="{FF2B5EF4-FFF2-40B4-BE49-F238E27FC236}">
                        <a16:creationId xmlns:a16="http://schemas.microsoft.com/office/drawing/2014/main" id="{8B3D59A4-FE70-4771-AB47-E989A56CDB09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4" name="Google Shape;1298;p56">
                    <a:extLst>
                      <a:ext uri="{FF2B5EF4-FFF2-40B4-BE49-F238E27FC236}">
                        <a16:creationId xmlns:a16="http://schemas.microsoft.com/office/drawing/2014/main" id="{169D803B-1F72-428E-900F-DC403FF348E5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0" name="Google Shape;1299;p56">
                <a:extLst>
                  <a:ext uri="{FF2B5EF4-FFF2-40B4-BE49-F238E27FC236}">
                    <a16:creationId xmlns:a16="http://schemas.microsoft.com/office/drawing/2014/main" id="{F2509A45-FA31-4D53-919A-947988D1065E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8" name="Picture 18" descr="Azure Machine Learning Services: a complete toolbox for AI ...">
              <a:extLst>
                <a:ext uri="{FF2B5EF4-FFF2-40B4-BE49-F238E27FC236}">
                  <a16:creationId xmlns:a16="http://schemas.microsoft.com/office/drawing/2014/main" id="{3C2B86CB-44EB-42F0-9D2A-777484E81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801" y="957592"/>
              <a:ext cx="317177" cy="34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95FDC4D4-E0DD-4423-A772-7195096CECB6}"/>
              </a:ext>
            </a:extLst>
          </p:cNvPr>
          <p:cNvGrpSpPr/>
          <p:nvPr/>
        </p:nvGrpSpPr>
        <p:grpSpPr>
          <a:xfrm>
            <a:off x="667565" y="4249335"/>
            <a:ext cx="1739728" cy="669237"/>
            <a:chOff x="7271325" y="1437990"/>
            <a:chExt cx="1739728" cy="669237"/>
          </a:xfrm>
        </p:grpSpPr>
        <p:grpSp>
          <p:nvGrpSpPr>
            <p:cNvPr id="86" name="Google Shape;1293;p56">
              <a:extLst>
                <a:ext uri="{FF2B5EF4-FFF2-40B4-BE49-F238E27FC236}">
                  <a16:creationId xmlns:a16="http://schemas.microsoft.com/office/drawing/2014/main" id="{BBAA0B6C-DB2A-4F37-AE61-59BABA4DFCC8}"/>
                </a:ext>
              </a:extLst>
            </p:cNvPr>
            <p:cNvGrpSpPr/>
            <p:nvPr/>
          </p:nvGrpSpPr>
          <p:grpSpPr>
            <a:xfrm>
              <a:off x="7271325" y="1437990"/>
              <a:ext cx="1739728" cy="669237"/>
              <a:chOff x="4047975" y="3769179"/>
              <a:chExt cx="343175" cy="132000"/>
            </a:xfrm>
          </p:grpSpPr>
          <p:grpSp>
            <p:nvGrpSpPr>
              <p:cNvPr id="88" name="Google Shape;1294;p56">
                <a:extLst>
                  <a:ext uri="{FF2B5EF4-FFF2-40B4-BE49-F238E27FC236}">
                    <a16:creationId xmlns:a16="http://schemas.microsoft.com/office/drawing/2014/main" id="{85FFADFC-D610-498E-9ED2-604DD2DE136E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90" name="Google Shape;1295;p56">
                  <a:extLst>
                    <a:ext uri="{FF2B5EF4-FFF2-40B4-BE49-F238E27FC236}">
                      <a16:creationId xmlns:a16="http://schemas.microsoft.com/office/drawing/2014/main" id="{F4C7A1C1-366E-4E03-8F66-1965E1E6EB97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DB</a:t>
                  </a:r>
                  <a:endParaRPr dirty="0"/>
                </a:p>
              </p:txBody>
            </p:sp>
            <p:grpSp>
              <p:nvGrpSpPr>
                <p:cNvPr id="91" name="Google Shape;1296;p56">
                  <a:extLst>
                    <a:ext uri="{FF2B5EF4-FFF2-40B4-BE49-F238E27FC236}">
                      <a16:creationId xmlns:a16="http://schemas.microsoft.com/office/drawing/2014/main" id="{083B2BDA-0DBB-4BFF-8A0C-E8C6C25B1404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92" name="Google Shape;1297;p56">
                    <a:extLst>
                      <a:ext uri="{FF2B5EF4-FFF2-40B4-BE49-F238E27FC236}">
                        <a16:creationId xmlns:a16="http://schemas.microsoft.com/office/drawing/2014/main" id="{2BAB1F3E-E166-45E0-8D9A-688CAC469769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3" name="Google Shape;1298;p56">
                    <a:extLst>
                      <a:ext uri="{FF2B5EF4-FFF2-40B4-BE49-F238E27FC236}">
                        <a16:creationId xmlns:a16="http://schemas.microsoft.com/office/drawing/2014/main" id="{B6F1A921-0CD1-4E9B-A7A9-E9020920D31B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9" name="Google Shape;1299;p56">
                <a:extLst>
                  <a:ext uri="{FF2B5EF4-FFF2-40B4-BE49-F238E27FC236}">
                    <a16:creationId xmlns:a16="http://schemas.microsoft.com/office/drawing/2014/main" id="{4952FAC8-3C7B-44A9-8D10-BA94C8B309AE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7" name="Picture 16" descr="Azure Database General_COLOR | think S3 | Cloud Solutions ...">
              <a:extLst>
                <a:ext uri="{FF2B5EF4-FFF2-40B4-BE49-F238E27FC236}">
                  <a16:creationId xmlns:a16="http://schemas.microsoft.com/office/drawing/2014/main" id="{3AA8D9C2-7639-4511-AE21-F6E78433D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583" y="1601343"/>
              <a:ext cx="357081" cy="35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DAAD3103-8575-4BFA-B348-C1446A5BD6A9}"/>
              </a:ext>
            </a:extLst>
          </p:cNvPr>
          <p:cNvGrpSpPr/>
          <p:nvPr/>
        </p:nvGrpSpPr>
        <p:grpSpPr>
          <a:xfrm>
            <a:off x="383906" y="1902513"/>
            <a:ext cx="1739728" cy="669237"/>
            <a:chOff x="6509675" y="638772"/>
            <a:chExt cx="1739728" cy="669237"/>
          </a:xfrm>
        </p:grpSpPr>
        <p:grpSp>
          <p:nvGrpSpPr>
            <p:cNvPr id="95" name="Google Shape;1293;p56">
              <a:extLst>
                <a:ext uri="{FF2B5EF4-FFF2-40B4-BE49-F238E27FC236}">
                  <a16:creationId xmlns:a16="http://schemas.microsoft.com/office/drawing/2014/main" id="{3F3C93C6-555F-4F9A-B7A0-4431D0D932D0}"/>
                </a:ext>
              </a:extLst>
            </p:cNvPr>
            <p:cNvGrpSpPr/>
            <p:nvPr/>
          </p:nvGrpSpPr>
          <p:grpSpPr>
            <a:xfrm>
              <a:off x="6509675" y="638772"/>
              <a:ext cx="1739728" cy="669237"/>
              <a:chOff x="4047975" y="3769179"/>
              <a:chExt cx="343175" cy="132000"/>
            </a:xfrm>
          </p:grpSpPr>
          <p:grpSp>
            <p:nvGrpSpPr>
              <p:cNvPr id="97" name="Google Shape;1294;p56">
                <a:extLst>
                  <a:ext uri="{FF2B5EF4-FFF2-40B4-BE49-F238E27FC236}">
                    <a16:creationId xmlns:a16="http://schemas.microsoft.com/office/drawing/2014/main" id="{ECC3F74B-50B5-4193-9B86-59DC416DFF72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99" name="Google Shape;1295;p56">
                  <a:extLst>
                    <a:ext uri="{FF2B5EF4-FFF2-40B4-BE49-F238E27FC236}">
                      <a16:creationId xmlns:a16="http://schemas.microsoft.com/office/drawing/2014/main" id="{049CC947-5309-452B-B25F-0B1E217FB7F2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Azure IoT Hub</a:t>
                  </a:r>
                  <a:endParaRPr sz="1100" dirty="0"/>
                </a:p>
              </p:txBody>
            </p:sp>
            <p:grpSp>
              <p:nvGrpSpPr>
                <p:cNvPr id="100" name="Google Shape;1296;p56">
                  <a:extLst>
                    <a:ext uri="{FF2B5EF4-FFF2-40B4-BE49-F238E27FC236}">
                      <a16:creationId xmlns:a16="http://schemas.microsoft.com/office/drawing/2014/main" id="{939F2297-BBC1-4686-977D-DA4153AED098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01" name="Google Shape;1297;p56">
                    <a:extLst>
                      <a:ext uri="{FF2B5EF4-FFF2-40B4-BE49-F238E27FC236}">
                        <a16:creationId xmlns:a16="http://schemas.microsoft.com/office/drawing/2014/main" id="{F3EF0D7A-C5A1-4445-9304-5B59B9FF8264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2" name="Google Shape;1298;p56">
                    <a:extLst>
                      <a:ext uri="{FF2B5EF4-FFF2-40B4-BE49-F238E27FC236}">
                        <a16:creationId xmlns:a16="http://schemas.microsoft.com/office/drawing/2014/main" id="{E505E995-2E7C-4B9B-94FA-1508D52CAD6D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8" name="Google Shape;1299;p56">
                <a:extLst>
                  <a:ext uri="{FF2B5EF4-FFF2-40B4-BE49-F238E27FC236}">
                    <a16:creationId xmlns:a16="http://schemas.microsoft.com/office/drawing/2014/main" id="{5AD6822E-BFAC-478F-9F56-D19CBAEFBCD0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6" name="Picture 12" descr="Azure IoT Hub - Reviews, Pros &amp; Cons | Companies using Azure IoT Hub">
              <a:extLst>
                <a:ext uri="{FF2B5EF4-FFF2-40B4-BE49-F238E27FC236}">
                  <a16:creationId xmlns:a16="http://schemas.microsoft.com/office/drawing/2014/main" id="{52671B8E-ADE8-424D-9BCA-A6C25225F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766" y="832895"/>
              <a:ext cx="287235" cy="287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DD5C93FD-2390-440E-ACD8-8B0134C1E448}"/>
              </a:ext>
            </a:extLst>
          </p:cNvPr>
          <p:cNvGrpSpPr/>
          <p:nvPr/>
        </p:nvGrpSpPr>
        <p:grpSpPr>
          <a:xfrm>
            <a:off x="672516" y="2687750"/>
            <a:ext cx="1739728" cy="669237"/>
            <a:chOff x="5469146" y="1470855"/>
            <a:chExt cx="1739728" cy="669237"/>
          </a:xfrm>
        </p:grpSpPr>
        <p:grpSp>
          <p:nvGrpSpPr>
            <p:cNvPr id="104" name="Google Shape;1293;p56">
              <a:extLst>
                <a:ext uri="{FF2B5EF4-FFF2-40B4-BE49-F238E27FC236}">
                  <a16:creationId xmlns:a16="http://schemas.microsoft.com/office/drawing/2014/main" id="{D60CCC38-8C91-4C40-8306-582E1EE2F242}"/>
                </a:ext>
              </a:extLst>
            </p:cNvPr>
            <p:cNvGrpSpPr/>
            <p:nvPr/>
          </p:nvGrpSpPr>
          <p:grpSpPr>
            <a:xfrm>
              <a:off x="5469146" y="1470855"/>
              <a:ext cx="1739728" cy="669237"/>
              <a:chOff x="4047975" y="3769179"/>
              <a:chExt cx="343175" cy="132000"/>
            </a:xfrm>
          </p:grpSpPr>
          <p:grpSp>
            <p:nvGrpSpPr>
              <p:cNvPr id="106" name="Google Shape;1294;p56">
                <a:extLst>
                  <a:ext uri="{FF2B5EF4-FFF2-40B4-BE49-F238E27FC236}">
                    <a16:creationId xmlns:a16="http://schemas.microsoft.com/office/drawing/2014/main" id="{DC09F161-67A1-4329-9CAB-B57EEA653405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08" name="Google Shape;1295;p56">
                  <a:extLst>
                    <a:ext uri="{FF2B5EF4-FFF2-40B4-BE49-F238E27FC236}">
                      <a16:creationId xmlns:a16="http://schemas.microsoft.com/office/drawing/2014/main" id="{71A883E7-72D0-4F5E-B487-B32494CFFE62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 App Service</a:t>
                  </a:r>
                  <a:endParaRPr sz="1100" dirty="0"/>
                </a:p>
              </p:txBody>
            </p:sp>
            <p:grpSp>
              <p:nvGrpSpPr>
                <p:cNvPr id="109" name="Google Shape;1296;p56">
                  <a:extLst>
                    <a:ext uri="{FF2B5EF4-FFF2-40B4-BE49-F238E27FC236}">
                      <a16:creationId xmlns:a16="http://schemas.microsoft.com/office/drawing/2014/main" id="{25BE92CB-B280-4A45-B3B9-35A0F77BF63A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10" name="Google Shape;1297;p56">
                    <a:extLst>
                      <a:ext uri="{FF2B5EF4-FFF2-40B4-BE49-F238E27FC236}">
                        <a16:creationId xmlns:a16="http://schemas.microsoft.com/office/drawing/2014/main" id="{EF920381-1B87-4DD5-9B3F-7E7672FBE1F2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1" name="Google Shape;1298;p56">
                    <a:extLst>
                      <a:ext uri="{FF2B5EF4-FFF2-40B4-BE49-F238E27FC236}">
                        <a16:creationId xmlns:a16="http://schemas.microsoft.com/office/drawing/2014/main" id="{992D476B-2168-4188-AC2B-39413F18C92B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7" name="Google Shape;1299;p56">
                <a:extLst>
                  <a:ext uri="{FF2B5EF4-FFF2-40B4-BE49-F238E27FC236}">
                    <a16:creationId xmlns:a16="http://schemas.microsoft.com/office/drawing/2014/main" id="{D67D5305-47C2-4F13-978E-57F82102E877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5" name="Picture 20" descr="Web Application Icons - Download Free Vector Icons | Noun Project">
              <a:extLst>
                <a:ext uri="{FF2B5EF4-FFF2-40B4-BE49-F238E27FC236}">
                  <a16:creationId xmlns:a16="http://schemas.microsoft.com/office/drawing/2014/main" id="{D0D53E4F-E47F-4AC2-ADA3-2C28A2FEA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359" y="1665096"/>
              <a:ext cx="362146" cy="36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C783B7D-A9A1-4CDE-91DE-5D98B60B80FA}"/>
              </a:ext>
            </a:extLst>
          </p:cNvPr>
          <p:cNvGrpSpPr/>
          <p:nvPr/>
        </p:nvGrpSpPr>
        <p:grpSpPr>
          <a:xfrm>
            <a:off x="2615452" y="2140295"/>
            <a:ext cx="1763673" cy="678448"/>
            <a:chOff x="3377252" y="2974688"/>
            <a:chExt cx="1763673" cy="678448"/>
          </a:xfrm>
        </p:grpSpPr>
        <p:grpSp>
          <p:nvGrpSpPr>
            <p:cNvPr id="122" name="Google Shape;1293;p56">
              <a:extLst>
                <a:ext uri="{FF2B5EF4-FFF2-40B4-BE49-F238E27FC236}">
                  <a16:creationId xmlns:a16="http://schemas.microsoft.com/office/drawing/2014/main" id="{73A29908-C00A-4C8A-8A13-3158FC145110}"/>
                </a:ext>
              </a:extLst>
            </p:cNvPr>
            <p:cNvGrpSpPr/>
            <p:nvPr/>
          </p:nvGrpSpPr>
          <p:grpSpPr>
            <a:xfrm>
              <a:off x="3377252" y="2974688"/>
              <a:ext cx="1763673" cy="678448"/>
              <a:chOff x="4047975" y="3769179"/>
              <a:chExt cx="343175" cy="132000"/>
            </a:xfrm>
          </p:grpSpPr>
          <p:grpSp>
            <p:nvGrpSpPr>
              <p:cNvPr id="124" name="Google Shape;1294;p56">
                <a:extLst>
                  <a:ext uri="{FF2B5EF4-FFF2-40B4-BE49-F238E27FC236}">
                    <a16:creationId xmlns:a16="http://schemas.microsoft.com/office/drawing/2014/main" id="{FDD62109-9E77-48A6-B184-467190EC1E2E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26" name="Google Shape;1295;p56">
                  <a:extLst>
                    <a:ext uri="{FF2B5EF4-FFF2-40B4-BE49-F238E27FC236}">
                      <a16:creationId xmlns:a16="http://schemas.microsoft.com/office/drawing/2014/main" id="{DC8DB2FD-13EB-4975-BAAA-8DB64EF84A1D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RIOT-OS</a:t>
                  </a:r>
                  <a:endParaRPr sz="1100" dirty="0"/>
                </a:p>
              </p:txBody>
            </p:sp>
            <p:grpSp>
              <p:nvGrpSpPr>
                <p:cNvPr id="127" name="Google Shape;1296;p56">
                  <a:extLst>
                    <a:ext uri="{FF2B5EF4-FFF2-40B4-BE49-F238E27FC236}">
                      <a16:creationId xmlns:a16="http://schemas.microsoft.com/office/drawing/2014/main" id="{AB1C13C1-CEB0-4A33-B089-8B15AC4EA7D2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28" name="Google Shape;1297;p56">
                    <a:extLst>
                      <a:ext uri="{FF2B5EF4-FFF2-40B4-BE49-F238E27FC236}">
                        <a16:creationId xmlns:a16="http://schemas.microsoft.com/office/drawing/2014/main" id="{1FCBD3BB-6E44-44C9-A472-81E67C05EA8B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9" name="Google Shape;1298;p56">
                    <a:extLst>
                      <a:ext uri="{FF2B5EF4-FFF2-40B4-BE49-F238E27FC236}">
                        <a16:creationId xmlns:a16="http://schemas.microsoft.com/office/drawing/2014/main" id="{A8080F01-85AB-4474-B932-052DFD64ACBB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99;p56">
                <a:extLst>
                  <a:ext uri="{FF2B5EF4-FFF2-40B4-BE49-F238E27FC236}">
                    <a16:creationId xmlns:a16="http://schemas.microsoft.com/office/drawing/2014/main" id="{D239D4EE-A44C-4B72-A74E-68FC206AC04C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050" name="Picture 2" descr="RIOT - The friendly Operating System for the Internet of Things">
              <a:extLst>
                <a:ext uri="{FF2B5EF4-FFF2-40B4-BE49-F238E27FC236}">
                  <a16:creationId xmlns:a16="http://schemas.microsoft.com/office/drawing/2014/main" id="{836232AC-E2A0-4C98-9C29-8174D52BB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48481" b="-37732"/>
            <a:stretch/>
          </p:blipFill>
          <p:spPr bwMode="auto">
            <a:xfrm>
              <a:off x="3509051" y="3150740"/>
              <a:ext cx="359925" cy="43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CAF7BB87-6CA9-4845-B0B5-063A6C596FB3}"/>
              </a:ext>
            </a:extLst>
          </p:cNvPr>
          <p:cNvGrpSpPr/>
          <p:nvPr/>
        </p:nvGrpSpPr>
        <p:grpSpPr>
          <a:xfrm>
            <a:off x="2639397" y="3774821"/>
            <a:ext cx="1739728" cy="669237"/>
            <a:chOff x="5895409" y="4280806"/>
            <a:chExt cx="1739728" cy="669237"/>
          </a:xfrm>
        </p:grpSpPr>
        <p:grpSp>
          <p:nvGrpSpPr>
            <p:cNvPr id="133" name="Google Shape;1293;p56">
              <a:extLst>
                <a:ext uri="{FF2B5EF4-FFF2-40B4-BE49-F238E27FC236}">
                  <a16:creationId xmlns:a16="http://schemas.microsoft.com/office/drawing/2014/main" id="{FDD6B583-6C26-44E9-8186-D275FF1F582A}"/>
                </a:ext>
              </a:extLst>
            </p:cNvPr>
            <p:cNvGrpSpPr/>
            <p:nvPr/>
          </p:nvGrpSpPr>
          <p:grpSpPr>
            <a:xfrm>
              <a:off x="5895409" y="4280806"/>
              <a:ext cx="1739728" cy="669237"/>
              <a:chOff x="4047975" y="3769179"/>
              <a:chExt cx="343175" cy="132000"/>
            </a:xfrm>
          </p:grpSpPr>
          <p:grpSp>
            <p:nvGrpSpPr>
              <p:cNvPr id="135" name="Google Shape;1294;p56">
                <a:extLst>
                  <a:ext uri="{FF2B5EF4-FFF2-40B4-BE49-F238E27FC236}">
                    <a16:creationId xmlns:a16="http://schemas.microsoft.com/office/drawing/2014/main" id="{830FA7F5-8AE6-458B-9FCA-EB9E645F5975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37" name="Google Shape;1295;p56">
                  <a:extLst>
                    <a:ext uri="{FF2B5EF4-FFF2-40B4-BE49-F238E27FC236}">
                      <a16:creationId xmlns:a16="http://schemas.microsoft.com/office/drawing/2014/main" id="{44B58009-B7EB-485D-B6EA-FD8FEAD4087A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Sheets </a:t>
                  </a:r>
                  <a:endParaRPr dirty="0"/>
                </a:p>
              </p:txBody>
            </p:sp>
            <p:grpSp>
              <p:nvGrpSpPr>
                <p:cNvPr id="138" name="Google Shape;1296;p56">
                  <a:extLst>
                    <a:ext uri="{FF2B5EF4-FFF2-40B4-BE49-F238E27FC236}">
                      <a16:creationId xmlns:a16="http://schemas.microsoft.com/office/drawing/2014/main" id="{FA1C0FD1-9644-4449-89C1-D5AC753D3A13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39" name="Google Shape;1297;p56">
                    <a:extLst>
                      <a:ext uri="{FF2B5EF4-FFF2-40B4-BE49-F238E27FC236}">
                        <a16:creationId xmlns:a16="http://schemas.microsoft.com/office/drawing/2014/main" id="{5DB47A51-23C8-4223-81B1-7831EECCC98A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40" name="Google Shape;1298;p56">
                    <a:extLst>
                      <a:ext uri="{FF2B5EF4-FFF2-40B4-BE49-F238E27FC236}">
                        <a16:creationId xmlns:a16="http://schemas.microsoft.com/office/drawing/2014/main" id="{0A6D09D4-26AE-4639-9B46-8674EC373FFA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6" name="Google Shape;1299;p56">
                <a:extLst>
                  <a:ext uri="{FF2B5EF4-FFF2-40B4-BE49-F238E27FC236}">
                    <a16:creationId xmlns:a16="http://schemas.microsoft.com/office/drawing/2014/main" id="{DABCDD1E-763E-4F72-89D7-7793A50F4DF7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4" name="Picture 22" descr="Google Sheets | Kinetica Bologna">
              <a:extLst>
                <a:ext uri="{FF2B5EF4-FFF2-40B4-BE49-F238E27FC236}">
                  <a16:creationId xmlns:a16="http://schemas.microsoft.com/office/drawing/2014/main" id="{964C1DD5-6128-4439-A3F0-C9239887B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479" y="4452706"/>
              <a:ext cx="543458" cy="339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Google Shape;197;p33">
            <a:extLst>
              <a:ext uri="{FF2B5EF4-FFF2-40B4-BE49-F238E27FC236}">
                <a16:creationId xmlns:a16="http://schemas.microsoft.com/office/drawing/2014/main" id="{A9CFC0B5-3128-44D3-B840-210015033F28}"/>
              </a:ext>
            </a:extLst>
          </p:cNvPr>
          <p:cNvSpPr txBox="1">
            <a:spLocks/>
          </p:cNvSpPr>
          <p:nvPr/>
        </p:nvSpPr>
        <p:spPr>
          <a:xfrm>
            <a:off x="4833815" y="243808"/>
            <a:ext cx="293033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dirty="0"/>
              <a:t>HARDWARE</a:t>
            </a:r>
          </a:p>
        </p:txBody>
      </p:sp>
      <p:pic>
        <p:nvPicPr>
          <p:cNvPr id="150" name="Picture 4" descr="Hand Holding Smartphone PNG Image | Hand holding phone, Smartphone ...">
            <a:extLst>
              <a:ext uri="{FF2B5EF4-FFF2-40B4-BE49-F238E27FC236}">
                <a16:creationId xmlns:a16="http://schemas.microsoft.com/office/drawing/2014/main" id="{947EBCF5-69F8-4638-9686-33D3E1DA8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243" y="971579"/>
            <a:ext cx="591490" cy="70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303BEC97-F265-4414-9250-74A011F0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627" y="1879631"/>
            <a:ext cx="971376" cy="70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2" name="Google Shape;1290;p56">
            <a:extLst>
              <a:ext uri="{FF2B5EF4-FFF2-40B4-BE49-F238E27FC236}">
                <a16:creationId xmlns:a16="http://schemas.microsoft.com/office/drawing/2014/main" id="{542C7038-E686-4124-83AF-829A1DE17A2E}"/>
              </a:ext>
            </a:extLst>
          </p:cNvPr>
          <p:cNvGrpSpPr/>
          <p:nvPr/>
        </p:nvGrpSpPr>
        <p:grpSpPr>
          <a:xfrm flipH="1">
            <a:off x="5792893" y="1124201"/>
            <a:ext cx="1906063" cy="436144"/>
            <a:chOff x="3199075" y="3739025"/>
            <a:chExt cx="448629" cy="111875"/>
          </a:xfrm>
        </p:grpSpPr>
        <p:sp>
          <p:nvSpPr>
            <p:cNvPr id="153" name="Google Shape;1291;p56">
              <a:extLst>
                <a:ext uri="{FF2B5EF4-FFF2-40B4-BE49-F238E27FC236}">
                  <a16:creationId xmlns:a16="http://schemas.microsoft.com/office/drawing/2014/main" id="{D7989C3D-19E2-401B-8B1A-D95788A95720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Smartphone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4" name="Google Shape;1292;p56">
              <a:extLst>
                <a:ext uri="{FF2B5EF4-FFF2-40B4-BE49-F238E27FC236}">
                  <a16:creationId xmlns:a16="http://schemas.microsoft.com/office/drawing/2014/main" id="{399BC2B4-8129-4A47-8673-D0125323F88D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5" name="Google Shape;1290;p56">
            <a:extLst>
              <a:ext uri="{FF2B5EF4-FFF2-40B4-BE49-F238E27FC236}">
                <a16:creationId xmlns:a16="http://schemas.microsoft.com/office/drawing/2014/main" id="{C796B24A-21A8-4DCA-95D2-AA943446CAC2}"/>
              </a:ext>
            </a:extLst>
          </p:cNvPr>
          <p:cNvGrpSpPr/>
          <p:nvPr/>
        </p:nvGrpSpPr>
        <p:grpSpPr>
          <a:xfrm flipH="1">
            <a:off x="5792892" y="1991473"/>
            <a:ext cx="1906063" cy="436144"/>
            <a:chOff x="3199075" y="3739025"/>
            <a:chExt cx="448629" cy="111875"/>
          </a:xfrm>
        </p:grpSpPr>
        <p:sp>
          <p:nvSpPr>
            <p:cNvPr id="156" name="Google Shape;1291;p56">
              <a:extLst>
                <a:ext uri="{FF2B5EF4-FFF2-40B4-BE49-F238E27FC236}">
                  <a16:creationId xmlns:a16="http://schemas.microsoft.com/office/drawing/2014/main" id="{E7157D22-E5EF-40E2-9C9E-2C9B818C3C21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STM-</a:t>
              </a:r>
              <a:r>
                <a:rPr lang="en-GB" dirty="0" err="1">
                  <a:solidFill>
                    <a:schemeClr val="bg1"/>
                  </a:solidFill>
                </a:rPr>
                <a:t>Nucleo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7" name="Google Shape;1292;p56">
              <a:extLst>
                <a:ext uri="{FF2B5EF4-FFF2-40B4-BE49-F238E27FC236}">
                  <a16:creationId xmlns:a16="http://schemas.microsoft.com/office/drawing/2014/main" id="{9842FD98-8EEC-4FAB-92CE-16D7E23190C1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8" name="Google Shape;197;p33">
            <a:extLst>
              <a:ext uri="{FF2B5EF4-FFF2-40B4-BE49-F238E27FC236}">
                <a16:creationId xmlns:a16="http://schemas.microsoft.com/office/drawing/2014/main" id="{B0ED154A-7443-4031-AE02-19D4C7AACE82}"/>
              </a:ext>
            </a:extLst>
          </p:cNvPr>
          <p:cNvSpPr txBox="1">
            <a:spLocks/>
          </p:cNvSpPr>
          <p:nvPr/>
        </p:nvSpPr>
        <p:spPr>
          <a:xfrm>
            <a:off x="4829056" y="2487948"/>
            <a:ext cx="293033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GB" dirty="0"/>
              <a:t>PROTOCOLS</a:t>
            </a:r>
            <a:endParaRPr lang="it-IT" dirty="0"/>
          </a:p>
        </p:txBody>
      </p:sp>
      <p:grpSp>
        <p:nvGrpSpPr>
          <p:cNvPr id="161" name="Google Shape;1290;p56">
            <a:extLst>
              <a:ext uri="{FF2B5EF4-FFF2-40B4-BE49-F238E27FC236}">
                <a16:creationId xmlns:a16="http://schemas.microsoft.com/office/drawing/2014/main" id="{9C0EB123-2EF0-427E-898D-A480D5B173F5}"/>
              </a:ext>
            </a:extLst>
          </p:cNvPr>
          <p:cNvGrpSpPr/>
          <p:nvPr/>
        </p:nvGrpSpPr>
        <p:grpSpPr>
          <a:xfrm flipH="1">
            <a:off x="5794495" y="3654207"/>
            <a:ext cx="1906063" cy="436144"/>
            <a:chOff x="3199075" y="3739025"/>
            <a:chExt cx="448629" cy="111875"/>
          </a:xfrm>
        </p:grpSpPr>
        <p:sp>
          <p:nvSpPr>
            <p:cNvPr id="162" name="Google Shape;1291;p56">
              <a:extLst>
                <a:ext uri="{FF2B5EF4-FFF2-40B4-BE49-F238E27FC236}">
                  <a16:creationId xmlns:a16="http://schemas.microsoft.com/office/drawing/2014/main" id="{65053A30-E0AF-4C2D-A620-5978D680B3A0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  MQTT-SN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63" name="Google Shape;1292;p56">
              <a:extLst>
                <a:ext uri="{FF2B5EF4-FFF2-40B4-BE49-F238E27FC236}">
                  <a16:creationId xmlns:a16="http://schemas.microsoft.com/office/drawing/2014/main" id="{2F29215A-03BA-47F4-B39C-3D1221ECAD9B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" name="Google Shape;1290;p56">
            <a:extLst>
              <a:ext uri="{FF2B5EF4-FFF2-40B4-BE49-F238E27FC236}">
                <a16:creationId xmlns:a16="http://schemas.microsoft.com/office/drawing/2014/main" id="{1E8383E4-8F6C-44F2-9D49-3264580C52A5}"/>
              </a:ext>
            </a:extLst>
          </p:cNvPr>
          <p:cNvGrpSpPr/>
          <p:nvPr/>
        </p:nvGrpSpPr>
        <p:grpSpPr>
          <a:xfrm flipH="1">
            <a:off x="5788133" y="4235613"/>
            <a:ext cx="1906063" cy="436144"/>
            <a:chOff x="3199075" y="3739025"/>
            <a:chExt cx="448629" cy="111875"/>
          </a:xfrm>
        </p:grpSpPr>
        <p:sp>
          <p:nvSpPr>
            <p:cNvPr id="165" name="Google Shape;1291;p56">
              <a:extLst>
                <a:ext uri="{FF2B5EF4-FFF2-40B4-BE49-F238E27FC236}">
                  <a16:creationId xmlns:a16="http://schemas.microsoft.com/office/drawing/2014/main" id="{127CCC17-7681-4A23-837F-E0C0AB4EF52A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       BLE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66" name="Google Shape;1292;p56">
              <a:extLst>
                <a:ext uri="{FF2B5EF4-FFF2-40B4-BE49-F238E27FC236}">
                  <a16:creationId xmlns:a16="http://schemas.microsoft.com/office/drawing/2014/main" id="{6F571B51-32F8-4B47-8F39-0BA847D09188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67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67C15F7A-2347-4163-AEBB-733C95BAA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178" y="4138829"/>
            <a:ext cx="624758" cy="6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8" name="Google Shape;1290;p56">
            <a:extLst>
              <a:ext uri="{FF2B5EF4-FFF2-40B4-BE49-F238E27FC236}">
                <a16:creationId xmlns:a16="http://schemas.microsoft.com/office/drawing/2014/main" id="{9541A4A2-0124-4854-A648-C5158BBE8BF6}"/>
              </a:ext>
            </a:extLst>
          </p:cNvPr>
          <p:cNvGrpSpPr/>
          <p:nvPr/>
        </p:nvGrpSpPr>
        <p:grpSpPr>
          <a:xfrm flipH="1">
            <a:off x="5787820" y="3052664"/>
            <a:ext cx="1906063" cy="436144"/>
            <a:chOff x="3199075" y="3739025"/>
            <a:chExt cx="448629" cy="111875"/>
          </a:xfrm>
        </p:grpSpPr>
        <p:sp>
          <p:nvSpPr>
            <p:cNvPr id="169" name="Google Shape;1291;p56">
              <a:extLst>
                <a:ext uri="{FF2B5EF4-FFF2-40B4-BE49-F238E27FC236}">
                  <a16:creationId xmlns:a16="http://schemas.microsoft.com/office/drawing/2014/main" id="{2F5BFD14-B893-4C76-BD5A-5328F161B3A7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      MQTT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70" name="Google Shape;1292;p56">
              <a:extLst>
                <a:ext uri="{FF2B5EF4-FFF2-40B4-BE49-F238E27FC236}">
                  <a16:creationId xmlns:a16="http://schemas.microsoft.com/office/drawing/2014/main" id="{E12C6F30-E29F-4448-AB82-37B05085836B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52" name="Picture 4" descr="Mqtt Broker App - App su Google Play">
            <a:extLst>
              <a:ext uri="{FF2B5EF4-FFF2-40B4-BE49-F238E27FC236}">
                <a16:creationId xmlns:a16="http://schemas.microsoft.com/office/drawing/2014/main" id="{35DDA03C-3B3D-4A77-9AA8-8AED4880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883" y="3085536"/>
            <a:ext cx="1056917" cy="10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C96E542-3C82-4EEE-98BC-3F8F83E49209}"/>
              </a:ext>
            </a:extLst>
          </p:cNvPr>
          <p:cNvCxnSpPr>
            <a:cxnSpLocks/>
          </p:cNvCxnSpPr>
          <p:nvPr/>
        </p:nvCxnSpPr>
        <p:spPr>
          <a:xfrm>
            <a:off x="4030988" y="2546253"/>
            <a:ext cx="1041170" cy="15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712FC2CF-2EC6-4F0B-972F-C4A5D8B7D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17" y="1978064"/>
            <a:ext cx="1510666" cy="10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41">
            <a:extLst>
              <a:ext uri="{FF2B5EF4-FFF2-40B4-BE49-F238E27FC236}">
                <a16:creationId xmlns:a16="http://schemas.microsoft.com/office/drawing/2014/main" id="{21F35DAF-278D-449C-BE3E-A7452616016F}"/>
              </a:ext>
            </a:extLst>
          </p:cNvPr>
          <p:cNvSpPr txBox="1"/>
          <p:nvPr/>
        </p:nvSpPr>
        <p:spPr>
          <a:xfrm rot="1634635">
            <a:off x="2198015" y="1859233"/>
            <a:ext cx="1472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MQTT-SN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985B903-94F1-4ED5-B19D-EE1DFB040B46}"/>
              </a:ext>
            </a:extLst>
          </p:cNvPr>
          <p:cNvCxnSpPr>
            <a:cxnSpLocks/>
          </p:cNvCxnSpPr>
          <p:nvPr/>
        </p:nvCxnSpPr>
        <p:spPr>
          <a:xfrm>
            <a:off x="1985195" y="1703042"/>
            <a:ext cx="1342481" cy="7447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E174C528-7F1C-4B7C-89B4-947BDB4D2D89}"/>
              </a:ext>
            </a:extLst>
          </p:cNvPr>
          <p:cNvCxnSpPr>
            <a:cxnSpLocks/>
          </p:cNvCxnSpPr>
          <p:nvPr/>
        </p:nvCxnSpPr>
        <p:spPr>
          <a:xfrm flipV="1">
            <a:off x="1883890" y="2509509"/>
            <a:ext cx="1431794" cy="6924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03D4C820-0D40-4F58-B11C-E5116C81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47" y="1032056"/>
            <a:ext cx="974589" cy="7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71F2E3FA-F179-48D5-9E99-192BF9CD5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20" y="788242"/>
            <a:ext cx="500230" cy="5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53107784-2C84-40ED-B942-5B1E2279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62" y="4473819"/>
            <a:ext cx="715244" cy="6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scultura greca | Focusky">
            <a:extLst>
              <a:ext uri="{FF2B5EF4-FFF2-40B4-BE49-F238E27FC236}">
                <a16:creationId xmlns:a16="http://schemas.microsoft.com/office/drawing/2014/main" id="{7AE8BEB6-EFD5-46F1-BF10-EAD08CC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8" y="250723"/>
            <a:ext cx="1468166" cy="189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6">
            <a:extLst>
              <a:ext uri="{FF2B5EF4-FFF2-40B4-BE49-F238E27FC236}">
                <a16:creationId xmlns:a16="http://schemas.microsoft.com/office/drawing/2014/main" id="{501AD61B-E058-4856-9C31-99797D761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4" y="2907097"/>
            <a:ext cx="1464060" cy="177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5BE85FCD-FCD5-4C3E-8FCE-6694D9E9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421" y="3136906"/>
            <a:ext cx="974589" cy="7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B9AF43D7-3E3C-4D67-A82D-D1314695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165" y="3491006"/>
            <a:ext cx="500230" cy="5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8EA1CBA9-0430-4364-B610-A627A944F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956" y="117701"/>
            <a:ext cx="715244" cy="6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utoShape 28" descr="Signal Waves Svg Png Icon Free Download (#28685) - OnlineWebFonts.COM">
            <a:extLst>
              <a:ext uri="{FF2B5EF4-FFF2-40B4-BE49-F238E27FC236}">
                <a16:creationId xmlns:a16="http://schemas.microsoft.com/office/drawing/2014/main" id="{5A529F35-EE43-4822-AD21-E48EB1323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65094" y="2149100"/>
            <a:ext cx="213100" cy="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9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C656E648-3291-48AA-A769-95DB332D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48874">
            <a:off x="2866814" y="632982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F87AFC39-6CC1-4BAA-B167-F9D97D23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137" y="4311881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646B8D17-AD3E-470C-95C5-EB18C373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31738">
            <a:off x="2456355" y="3918045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77588FA4-1A06-4B46-90DE-3BBC9F0BF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31738">
            <a:off x="2564607" y="869898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3FD8EF-F1CB-4BF5-8690-09C63742AE21}"/>
              </a:ext>
            </a:extLst>
          </p:cNvPr>
          <p:cNvCxnSpPr>
            <a:cxnSpLocks/>
          </p:cNvCxnSpPr>
          <p:nvPr/>
        </p:nvCxnSpPr>
        <p:spPr>
          <a:xfrm flipH="1" flipV="1">
            <a:off x="3539915" y="461552"/>
            <a:ext cx="2091637" cy="1115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046A206F-B455-4347-B6A9-F2C9894CCADA}"/>
              </a:ext>
            </a:extLst>
          </p:cNvPr>
          <p:cNvCxnSpPr>
            <a:cxnSpLocks/>
          </p:cNvCxnSpPr>
          <p:nvPr/>
        </p:nvCxnSpPr>
        <p:spPr>
          <a:xfrm flipH="1">
            <a:off x="3385547" y="3290673"/>
            <a:ext cx="1828525" cy="125728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1">
            <a:extLst>
              <a:ext uri="{FF2B5EF4-FFF2-40B4-BE49-F238E27FC236}">
                <a16:creationId xmlns:a16="http://schemas.microsoft.com/office/drawing/2014/main" id="{BEFDB525-68F5-4A15-82E9-24E5BAC1F34C}"/>
              </a:ext>
            </a:extLst>
          </p:cNvPr>
          <p:cNvSpPr txBox="1"/>
          <p:nvPr/>
        </p:nvSpPr>
        <p:spPr>
          <a:xfrm rot="20228798">
            <a:off x="2008867" y="2492800"/>
            <a:ext cx="1175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MQTT-SN</a:t>
            </a:r>
          </a:p>
        </p:txBody>
      </p:sp>
      <p:sp>
        <p:nvSpPr>
          <p:cNvPr id="46" name="TextBox 41">
            <a:extLst>
              <a:ext uri="{FF2B5EF4-FFF2-40B4-BE49-F238E27FC236}">
                <a16:creationId xmlns:a16="http://schemas.microsoft.com/office/drawing/2014/main" id="{04D09726-343C-47D6-8D3F-8584FF4BF75F}"/>
              </a:ext>
            </a:extLst>
          </p:cNvPr>
          <p:cNvSpPr txBox="1"/>
          <p:nvPr/>
        </p:nvSpPr>
        <p:spPr>
          <a:xfrm>
            <a:off x="4075069" y="2200905"/>
            <a:ext cx="1472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MQTT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07D111A8-B526-45C1-AFA5-25BFF080970B}"/>
              </a:ext>
            </a:extLst>
          </p:cNvPr>
          <p:cNvCxnSpPr>
            <a:cxnSpLocks/>
          </p:cNvCxnSpPr>
          <p:nvPr/>
        </p:nvCxnSpPr>
        <p:spPr>
          <a:xfrm>
            <a:off x="6236777" y="3439735"/>
            <a:ext cx="1" cy="78869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54AE0E13-2861-4A44-80D8-89EF2B6C5F6F}"/>
              </a:ext>
            </a:extLst>
          </p:cNvPr>
          <p:cNvGrpSpPr/>
          <p:nvPr/>
        </p:nvGrpSpPr>
        <p:grpSpPr>
          <a:xfrm>
            <a:off x="5161677" y="1110585"/>
            <a:ext cx="3452716" cy="2266369"/>
            <a:chOff x="5164087" y="1144588"/>
            <a:chExt cx="3452716" cy="2266369"/>
          </a:xfrm>
        </p:grpSpPr>
        <p:pic>
          <p:nvPicPr>
            <p:cNvPr id="1030" name="Picture 6" descr="cloud-white-png-4 – CMH S.r.l.">
              <a:extLst>
                <a:ext uri="{FF2B5EF4-FFF2-40B4-BE49-F238E27FC236}">
                  <a16:creationId xmlns:a16="http://schemas.microsoft.com/office/drawing/2014/main" id="{DDC4D959-7AAD-49DA-9CB2-748AB1533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087" y="1144588"/>
              <a:ext cx="3452716" cy="226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69075E6-32BE-4500-AB0D-4D658D4A1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844" y="2154023"/>
              <a:ext cx="2966876" cy="85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4E9B8331-D799-452F-801C-B721FA375615}"/>
              </a:ext>
            </a:extLst>
          </p:cNvPr>
          <p:cNvGrpSpPr/>
          <p:nvPr/>
        </p:nvGrpSpPr>
        <p:grpSpPr>
          <a:xfrm>
            <a:off x="6952576" y="3062235"/>
            <a:ext cx="1739728" cy="669237"/>
            <a:chOff x="6714591" y="788242"/>
            <a:chExt cx="1739728" cy="669237"/>
          </a:xfrm>
        </p:grpSpPr>
        <p:grpSp>
          <p:nvGrpSpPr>
            <p:cNvPr id="85" name="Google Shape;1293;p56">
              <a:extLst>
                <a:ext uri="{FF2B5EF4-FFF2-40B4-BE49-F238E27FC236}">
                  <a16:creationId xmlns:a16="http://schemas.microsoft.com/office/drawing/2014/main" id="{85AC10A1-B934-496F-8466-ACC663CC2C62}"/>
                </a:ext>
              </a:extLst>
            </p:cNvPr>
            <p:cNvGrpSpPr/>
            <p:nvPr/>
          </p:nvGrpSpPr>
          <p:grpSpPr>
            <a:xfrm>
              <a:off x="6714591" y="788242"/>
              <a:ext cx="1739728" cy="669237"/>
              <a:chOff x="4047975" y="3769179"/>
              <a:chExt cx="343175" cy="132000"/>
            </a:xfrm>
          </p:grpSpPr>
          <p:grpSp>
            <p:nvGrpSpPr>
              <p:cNvPr id="86" name="Google Shape;1294;p56">
                <a:extLst>
                  <a:ext uri="{FF2B5EF4-FFF2-40B4-BE49-F238E27FC236}">
                    <a16:creationId xmlns:a16="http://schemas.microsoft.com/office/drawing/2014/main" id="{67CA9EEB-1CE6-4915-BECB-970C17B2E2AF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88" name="Google Shape;1295;p56">
                  <a:extLst>
                    <a:ext uri="{FF2B5EF4-FFF2-40B4-BE49-F238E27FC236}">
                      <a16:creationId xmlns:a16="http://schemas.microsoft.com/office/drawing/2014/main" id="{7CF88C7E-C1AA-427D-B108-47E93C006A17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ML</a:t>
                  </a:r>
                  <a:endParaRPr dirty="0"/>
                </a:p>
              </p:txBody>
            </p:sp>
            <p:grpSp>
              <p:nvGrpSpPr>
                <p:cNvPr id="89" name="Google Shape;1296;p56">
                  <a:extLst>
                    <a:ext uri="{FF2B5EF4-FFF2-40B4-BE49-F238E27FC236}">
                      <a16:creationId xmlns:a16="http://schemas.microsoft.com/office/drawing/2014/main" id="{259A258C-B651-4B6A-BA0F-20DEB18A34EB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90" name="Google Shape;1297;p56">
                    <a:extLst>
                      <a:ext uri="{FF2B5EF4-FFF2-40B4-BE49-F238E27FC236}">
                        <a16:creationId xmlns:a16="http://schemas.microsoft.com/office/drawing/2014/main" id="{4487F67D-8C3B-4212-B585-3303A62C5DFB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1" name="Google Shape;1298;p56">
                    <a:extLst>
                      <a:ext uri="{FF2B5EF4-FFF2-40B4-BE49-F238E27FC236}">
                        <a16:creationId xmlns:a16="http://schemas.microsoft.com/office/drawing/2014/main" id="{635EB857-D814-4DEA-A0E8-2928287B7CA0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7" name="Google Shape;1299;p56">
                <a:extLst>
                  <a:ext uri="{FF2B5EF4-FFF2-40B4-BE49-F238E27FC236}">
                    <a16:creationId xmlns:a16="http://schemas.microsoft.com/office/drawing/2014/main" id="{5A8A3357-D1F5-407B-8208-2C0DB0B648C7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2" name="Picture 18" descr="Azure Machine Learning Services: a complete toolbox for AI ...">
              <a:extLst>
                <a:ext uri="{FF2B5EF4-FFF2-40B4-BE49-F238E27FC236}">
                  <a16:creationId xmlns:a16="http://schemas.microsoft.com/office/drawing/2014/main" id="{9C0B48C7-6581-436B-BE28-D3C0EEB78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801" y="957592"/>
              <a:ext cx="317177" cy="34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C94ED857-191C-4D01-AEB2-0403FAF89BFC}"/>
              </a:ext>
            </a:extLst>
          </p:cNvPr>
          <p:cNvGrpSpPr/>
          <p:nvPr/>
        </p:nvGrpSpPr>
        <p:grpSpPr>
          <a:xfrm>
            <a:off x="7443097" y="1658335"/>
            <a:ext cx="1739728" cy="669237"/>
            <a:chOff x="7271325" y="1437990"/>
            <a:chExt cx="1739728" cy="669237"/>
          </a:xfrm>
        </p:grpSpPr>
        <p:grpSp>
          <p:nvGrpSpPr>
            <p:cNvPr id="94" name="Google Shape;1293;p56">
              <a:extLst>
                <a:ext uri="{FF2B5EF4-FFF2-40B4-BE49-F238E27FC236}">
                  <a16:creationId xmlns:a16="http://schemas.microsoft.com/office/drawing/2014/main" id="{F697987F-A17E-4DD7-8288-82929CAA736B}"/>
                </a:ext>
              </a:extLst>
            </p:cNvPr>
            <p:cNvGrpSpPr/>
            <p:nvPr/>
          </p:nvGrpSpPr>
          <p:grpSpPr>
            <a:xfrm>
              <a:off x="7271325" y="1437990"/>
              <a:ext cx="1739728" cy="669237"/>
              <a:chOff x="4047975" y="3769179"/>
              <a:chExt cx="343175" cy="132000"/>
            </a:xfrm>
          </p:grpSpPr>
          <p:grpSp>
            <p:nvGrpSpPr>
              <p:cNvPr id="96" name="Google Shape;1294;p56">
                <a:extLst>
                  <a:ext uri="{FF2B5EF4-FFF2-40B4-BE49-F238E27FC236}">
                    <a16:creationId xmlns:a16="http://schemas.microsoft.com/office/drawing/2014/main" id="{21805AEE-14A9-4726-ABEC-08F752D91307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98" name="Google Shape;1295;p56">
                  <a:extLst>
                    <a:ext uri="{FF2B5EF4-FFF2-40B4-BE49-F238E27FC236}">
                      <a16:creationId xmlns:a16="http://schemas.microsoft.com/office/drawing/2014/main" id="{AA99F322-8B10-4CA7-A398-1DDD060B0567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DB</a:t>
                  </a:r>
                  <a:endParaRPr dirty="0"/>
                </a:p>
              </p:txBody>
            </p:sp>
            <p:grpSp>
              <p:nvGrpSpPr>
                <p:cNvPr id="99" name="Google Shape;1296;p56">
                  <a:extLst>
                    <a:ext uri="{FF2B5EF4-FFF2-40B4-BE49-F238E27FC236}">
                      <a16:creationId xmlns:a16="http://schemas.microsoft.com/office/drawing/2014/main" id="{CD74BC7A-CC20-4EEA-AF3A-2F91BFDC5141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00" name="Google Shape;1297;p56">
                    <a:extLst>
                      <a:ext uri="{FF2B5EF4-FFF2-40B4-BE49-F238E27FC236}">
                        <a16:creationId xmlns:a16="http://schemas.microsoft.com/office/drawing/2014/main" id="{B90E8E60-04BF-4597-9145-1CB9A0DB82CA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1" name="Google Shape;1298;p56">
                    <a:extLst>
                      <a:ext uri="{FF2B5EF4-FFF2-40B4-BE49-F238E27FC236}">
                        <a16:creationId xmlns:a16="http://schemas.microsoft.com/office/drawing/2014/main" id="{5C63B0FC-B455-452E-8330-CEFCC6AD3FF7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7" name="Google Shape;1299;p56">
                <a:extLst>
                  <a:ext uri="{FF2B5EF4-FFF2-40B4-BE49-F238E27FC236}">
                    <a16:creationId xmlns:a16="http://schemas.microsoft.com/office/drawing/2014/main" id="{289F20E2-EFBB-43E5-8C52-94783C188A5B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0" name="Picture 16" descr="Azure Database General_COLOR | think S3 | Cloud Solutions ...">
              <a:extLst>
                <a:ext uri="{FF2B5EF4-FFF2-40B4-BE49-F238E27FC236}">
                  <a16:creationId xmlns:a16="http://schemas.microsoft.com/office/drawing/2014/main" id="{825E880C-36B0-4478-B633-F95EA755C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583" y="1601343"/>
              <a:ext cx="357081" cy="35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AE91D312-8EA1-4F0C-9930-BB7ECFDDE352}"/>
              </a:ext>
            </a:extLst>
          </p:cNvPr>
          <p:cNvGrpSpPr/>
          <p:nvPr/>
        </p:nvGrpSpPr>
        <p:grpSpPr>
          <a:xfrm>
            <a:off x="7150958" y="651028"/>
            <a:ext cx="1739728" cy="669237"/>
            <a:chOff x="6509675" y="638772"/>
            <a:chExt cx="1739728" cy="669237"/>
          </a:xfrm>
        </p:grpSpPr>
        <p:grpSp>
          <p:nvGrpSpPr>
            <p:cNvPr id="102" name="Google Shape;1293;p56">
              <a:extLst>
                <a:ext uri="{FF2B5EF4-FFF2-40B4-BE49-F238E27FC236}">
                  <a16:creationId xmlns:a16="http://schemas.microsoft.com/office/drawing/2014/main" id="{32421E72-43D9-4D12-86AB-67766F14BDAE}"/>
                </a:ext>
              </a:extLst>
            </p:cNvPr>
            <p:cNvGrpSpPr/>
            <p:nvPr/>
          </p:nvGrpSpPr>
          <p:grpSpPr>
            <a:xfrm>
              <a:off x="6509675" y="638772"/>
              <a:ext cx="1739728" cy="669237"/>
              <a:chOff x="4047975" y="3769179"/>
              <a:chExt cx="343175" cy="132000"/>
            </a:xfrm>
          </p:grpSpPr>
          <p:grpSp>
            <p:nvGrpSpPr>
              <p:cNvPr id="103" name="Google Shape;1294;p56">
                <a:extLst>
                  <a:ext uri="{FF2B5EF4-FFF2-40B4-BE49-F238E27FC236}">
                    <a16:creationId xmlns:a16="http://schemas.microsoft.com/office/drawing/2014/main" id="{B65E1F17-4E9A-4822-A73B-B8A1B1FD1E84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05" name="Google Shape;1295;p56">
                  <a:extLst>
                    <a:ext uri="{FF2B5EF4-FFF2-40B4-BE49-F238E27FC236}">
                      <a16:creationId xmlns:a16="http://schemas.microsoft.com/office/drawing/2014/main" id="{D6AE2BA5-9773-409B-91F1-A768F7DBF92C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Azure IoT Hub</a:t>
                  </a:r>
                  <a:endParaRPr sz="1100" dirty="0"/>
                </a:p>
              </p:txBody>
            </p:sp>
            <p:grpSp>
              <p:nvGrpSpPr>
                <p:cNvPr id="106" name="Google Shape;1296;p56">
                  <a:extLst>
                    <a:ext uri="{FF2B5EF4-FFF2-40B4-BE49-F238E27FC236}">
                      <a16:creationId xmlns:a16="http://schemas.microsoft.com/office/drawing/2014/main" id="{91603CD4-0D11-468D-B933-3B75355ED349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07" name="Google Shape;1297;p56">
                    <a:extLst>
                      <a:ext uri="{FF2B5EF4-FFF2-40B4-BE49-F238E27FC236}">
                        <a16:creationId xmlns:a16="http://schemas.microsoft.com/office/drawing/2014/main" id="{B8A3D67C-07D4-4040-B979-0E66DD40CBAF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8" name="Google Shape;1298;p56">
                    <a:extLst>
                      <a:ext uri="{FF2B5EF4-FFF2-40B4-BE49-F238E27FC236}">
                        <a16:creationId xmlns:a16="http://schemas.microsoft.com/office/drawing/2014/main" id="{D59287CE-C0E0-4C47-A614-B8CF26099EB0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4" name="Google Shape;1299;p56">
                <a:extLst>
                  <a:ext uri="{FF2B5EF4-FFF2-40B4-BE49-F238E27FC236}">
                    <a16:creationId xmlns:a16="http://schemas.microsoft.com/office/drawing/2014/main" id="{9FFC6D98-2F98-48DE-914A-3257343FB093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36" name="Picture 12" descr="Azure IoT Hub - Reviews, Pros &amp; Cons | Companies using Azure IoT Hub">
              <a:extLst>
                <a:ext uri="{FF2B5EF4-FFF2-40B4-BE49-F238E27FC236}">
                  <a16:creationId xmlns:a16="http://schemas.microsoft.com/office/drawing/2014/main" id="{87B05A42-6056-4312-973D-A9E89391D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766" y="832895"/>
              <a:ext cx="287235" cy="287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E9088D50-4D2D-4B67-B2AD-76A8474976D5}"/>
              </a:ext>
            </a:extLst>
          </p:cNvPr>
          <p:cNvGrpSpPr/>
          <p:nvPr/>
        </p:nvGrpSpPr>
        <p:grpSpPr>
          <a:xfrm>
            <a:off x="5697419" y="1290777"/>
            <a:ext cx="1739728" cy="669237"/>
            <a:chOff x="5469146" y="1470855"/>
            <a:chExt cx="1739728" cy="669237"/>
          </a:xfrm>
        </p:grpSpPr>
        <p:grpSp>
          <p:nvGrpSpPr>
            <p:cNvPr id="109" name="Google Shape;1293;p56">
              <a:extLst>
                <a:ext uri="{FF2B5EF4-FFF2-40B4-BE49-F238E27FC236}">
                  <a16:creationId xmlns:a16="http://schemas.microsoft.com/office/drawing/2014/main" id="{B6C9D779-FD32-4A06-A302-5D3E0680B295}"/>
                </a:ext>
              </a:extLst>
            </p:cNvPr>
            <p:cNvGrpSpPr/>
            <p:nvPr/>
          </p:nvGrpSpPr>
          <p:grpSpPr>
            <a:xfrm>
              <a:off x="5469146" y="1470855"/>
              <a:ext cx="1739728" cy="669237"/>
              <a:chOff x="4047975" y="3769179"/>
              <a:chExt cx="343175" cy="132000"/>
            </a:xfrm>
          </p:grpSpPr>
          <p:grpSp>
            <p:nvGrpSpPr>
              <p:cNvPr id="110" name="Google Shape;1294;p56">
                <a:extLst>
                  <a:ext uri="{FF2B5EF4-FFF2-40B4-BE49-F238E27FC236}">
                    <a16:creationId xmlns:a16="http://schemas.microsoft.com/office/drawing/2014/main" id="{4F2992DB-8981-4DCD-9BF5-B6FF6EEA1C7E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12" name="Google Shape;1295;p56">
                  <a:extLst>
                    <a:ext uri="{FF2B5EF4-FFF2-40B4-BE49-F238E27FC236}">
                      <a16:creationId xmlns:a16="http://schemas.microsoft.com/office/drawing/2014/main" id="{04FE1966-0155-4690-980F-A3C7B98AE5D8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 App Service</a:t>
                  </a:r>
                  <a:endParaRPr sz="1100" dirty="0"/>
                </a:p>
              </p:txBody>
            </p:sp>
            <p:grpSp>
              <p:nvGrpSpPr>
                <p:cNvPr id="113" name="Google Shape;1296;p56">
                  <a:extLst>
                    <a:ext uri="{FF2B5EF4-FFF2-40B4-BE49-F238E27FC236}">
                      <a16:creationId xmlns:a16="http://schemas.microsoft.com/office/drawing/2014/main" id="{D4F1D3C3-9F6E-4241-960A-47D424242D93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14" name="Google Shape;1297;p56">
                    <a:extLst>
                      <a:ext uri="{FF2B5EF4-FFF2-40B4-BE49-F238E27FC236}">
                        <a16:creationId xmlns:a16="http://schemas.microsoft.com/office/drawing/2014/main" id="{EC03C664-BB1D-4AD8-9C31-6294B23F5C68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" name="Google Shape;1298;p56">
                    <a:extLst>
                      <a:ext uri="{FF2B5EF4-FFF2-40B4-BE49-F238E27FC236}">
                        <a16:creationId xmlns:a16="http://schemas.microsoft.com/office/drawing/2014/main" id="{9184F121-3DC7-4B80-996D-C689A816B619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1" name="Google Shape;1299;p56">
                <a:extLst>
                  <a:ext uri="{FF2B5EF4-FFF2-40B4-BE49-F238E27FC236}">
                    <a16:creationId xmlns:a16="http://schemas.microsoft.com/office/drawing/2014/main" id="{B7561BF7-2F50-436A-937B-881BCDE3C2F2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4" name="Picture 20" descr="Web Application Icons - Download Free Vector Icons | Noun Project">
              <a:extLst>
                <a:ext uri="{FF2B5EF4-FFF2-40B4-BE49-F238E27FC236}">
                  <a16:creationId xmlns:a16="http://schemas.microsoft.com/office/drawing/2014/main" id="{F7025F62-F733-43BD-9132-FCB873D50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359" y="1665096"/>
              <a:ext cx="362146" cy="36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DB60E150-4D78-4454-9F9D-80F73C614469}"/>
              </a:ext>
            </a:extLst>
          </p:cNvPr>
          <p:cNvGrpSpPr/>
          <p:nvPr/>
        </p:nvGrpSpPr>
        <p:grpSpPr>
          <a:xfrm>
            <a:off x="5895409" y="4280806"/>
            <a:ext cx="1739728" cy="669237"/>
            <a:chOff x="5895409" y="4280806"/>
            <a:chExt cx="1739728" cy="669237"/>
          </a:xfrm>
        </p:grpSpPr>
        <p:grpSp>
          <p:nvGrpSpPr>
            <p:cNvPr id="131" name="Google Shape;1293;p56">
              <a:extLst>
                <a:ext uri="{FF2B5EF4-FFF2-40B4-BE49-F238E27FC236}">
                  <a16:creationId xmlns:a16="http://schemas.microsoft.com/office/drawing/2014/main" id="{D2662CC3-79E0-471A-B756-A9C9B84382BD}"/>
                </a:ext>
              </a:extLst>
            </p:cNvPr>
            <p:cNvGrpSpPr/>
            <p:nvPr/>
          </p:nvGrpSpPr>
          <p:grpSpPr>
            <a:xfrm>
              <a:off x="5895409" y="4280806"/>
              <a:ext cx="1739728" cy="669237"/>
              <a:chOff x="4047975" y="3769179"/>
              <a:chExt cx="343175" cy="132000"/>
            </a:xfrm>
          </p:grpSpPr>
          <p:grpSp>
            <p:nvGrpSpPr>
              <p:cNvPr id="133" name="Google Shape;1294;p56">
                <a:extLst>
                  <a:ext uri="{FF2B5EF4-FFF2-40B4-BE49-F238E27FC236}">
                    <a16:creationId xmlns:a16="http://schemas.microsoft.com/office/drawing/2014/main" id="{FF23D43D-C361-49F5-8877-9AC828C78E9C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35" name="Google Shape;1295;p56">
                  <a:extLst>
                    <a:ext uri="{FF2B5EF4-FFF2-40B4-BE49-F238E27FC236}">
                      <a16:creationId xmlns:a16="http://schemas.microsoft.com/office/drawing/2014/main" id="{5B0620A0-535A-4626-B87A-539B22B05F32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Sheets </a:t>
                  </a:r>
                  <a:endParaRPr dirty="0"/>
                </a:p>
              </p:txBody>
            </p:sp>
            <p:grpSp>
              <p:nvGrpSpPr>
                <p:cNvPr id="136" name="Google Shape;1296;p56">
                  <a:extLst>
                    <a:ext uri="{FF2B5EF4-FFF2-40B4-BE49-F238E27FC236}">
                      <a16:creationId xmlns:a16="http://schemas.microsoft.com/office/drawing/2014/main" id="{75B651B0-3980-49D0-B0A4-3F694175A193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37" name="Google Shape;1297;p56">
                    <a:extLst>
                      <a:ext uri="{FF2B5EF4-FFF2-40B4-BE49-F238E27FC236}">
                        <a16:creationId xmlns:a16="http://schemas.microsoft.com/office/drawing/2014/main" id="{72A4EDB7-C3B1-4261-A3F4-7226377793C2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8" name="Google Shape;1298;p56">
                    <a:extLst>
                      <a:ext uri="{FF2B5EF4-FFF2-40B4-BE49-F238E27FC236}">
                        <a16:creationId xmlns:a16="http://schemas.microsoft.com/office/drawing/2014/main" id="{349E308B-3089-4333-A7E7-A8F251EAA2E1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4" name="Google Shape;1299;p56">
                <a:extLst>
                  <a:ext uri="{FF2B5EF4-FFF2-40B4-BE49-F238E27FC236}">
                    <a16:creationId xmlns:a16="http://schemas.microsoft.com/office/drawing/2014/main" id="{12FC354F-3FE7-4185-8050-472005509969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6" name="Picture 22" descr="Google Sheets | Kinetica Bologna">
              <a:extLst>
                <a:ext uri="{FF2B5EF4-FFF2-40B4-BE49-F238E27FC236}">
                  <a16:creationId xmlns:a16="http://schemas.microsoft.com/office/drawing/2014/main" id="{7FAC4EDB-C359-4A1E-A562-0CDA908B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479" y="4452706"/>
              <a:ext cx="543458" cy="339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896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89</Words>
  <Application>Microsoft Office PowerPoint</Application>
  <PresentationFormat>Presentazione su schermo (16:9)</PresentationFormat>
  <Paragraphs>26</Paragraphs>
  <Slides>4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Roboto Condensed Light</vt:lpstr>
      <vt:lpstr>Exo 2</vt:lpstr>
      <vt:lpstr>Arial</vt:lpstr>
      <vt:lpstr>Squada One</vt:lpstr>
      <vt:lpstr>Tech Newsletter by Slidesgo</vt:lpstr>
      <vt:lpstr>ARCHITECTURE  OVERVIEW</vt:lpstr>
      <vt:lpstr>POSITIONING ARCHITECTURE</vt:lpstr>
      <vt:lpstr>SOFTWARE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lastModifiedBy>Stefano Foti</cp:lastModifiedBy>
  <cp:revision>14</cp:revision>
  <dcterms:modified xsi:type="dcterms:W3CDTF">2020-04-28T19:02:48Z</dcterms:modified>
</cp:coreProperties>
</file>